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4630400" cy="8229600"/>
  <p:notesSz cx="7010400" cy="9296400"/>
  <p:embeddedFontLst>
    <p:embeddedFont>
      <p:font typeface="DM Sans" pitchFamily="2" charset="0"/>
      <p:regular r:id="rId6"/>
      <p:bold r:id="rId7"/>
    </p:embeddedFont>
    <p:embeddedFont>
      <p:font typeface="PT Serif" panose="020A0603040505020204" pitchFamily="18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6" d="100"/>
          <a:sy n="86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96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224" tIns="32612" rIns="65224" bIns="326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224" tIns="32612" rIns="65224" bIns="32612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224" tIns="32612" rIns="65224" bIns="326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224" tIns="32612" rIns="65224" bIns="32612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5224" tIns="32612" rIns="65224" bIns="32612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5224" tIns="32612" rIns="65224" bIns="32612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6508" y="500777"/>
            <a:ext cx="4773930" cy="5967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Walkthrough Sample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8" y="1461135"/>
            <a:ext cx="9032677" cy="6267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49C1F6-25E7-B072-0C1A-A9E3C4206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7880" y="324091"/>
            <a:ext cx="597460" cy="603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1986" y="512207"/>
            <a:ext cx="4890016" cy="611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Walkthrough Sample</a:t>
            </a:r>
            <a:endParaRPr lang="en-US" sz="38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86" y="1402675"/>
            <a:ext cx="10944463" cy="585299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51986" y="7465219"/>
            <a:ext cx="13326427" cy="298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endParaRPr lang="en-US" sz="14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5619B-7348-2E16-551B-ED4740041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7880" y="324091"/>
            <a:ext cx="597460" cy="603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7561" y="383024"/>
            <a:ext cx="4415195" cy="456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8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FPS Payment Confirmation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2213452" y="1163452"/>
            <a:ext cx="182832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Confirmation Slip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2213452" y="1550578"/>
            <a:ext cx="6305312" cy="222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7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Confirmation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2213452" y="1822159"/>
            <a:ext cx="6305312" cy="222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750"/>
              </a:lnSpc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Thank you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213452" y="2093741"/>
            <a:ext cx="6305312" cy="222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750"/>
              </a:lnSpc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To "THE ENGLISH SCHOOLS FOUNDATION"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2213452" y="2365322"/>
            <a:ext cx="6305312" cy="222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750"/>
              </a:lnSpc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Amount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837527" y="1183330"/>
            <a:ext cx="1828324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en-US" sz="28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SMS</a:t>
            </a:r>
            <a:r>
              <a:rPr lang="en-US" sz="14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 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7837527" y="1517809"/>
            <a:ext cx="6305312" cy="222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750"/>
              </a:lnSpc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Amount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837527" y="1789390"/>
            <a:ext cx="6305312" cy="222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750"/>
              </a:lnSpc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Proxy ID: 11XXXX275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837527" y="2060972"/>
            <a:ext cx="6305312" cy="222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1750"/>
              </a:lnSpc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Transaction Date</a:t>
            </a:r>
            <a:endParaRPr lang="en-US" sz="1600" dirty="0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17" y="2911673"/>
            <a:ext cx="2918579" cy="4821555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7492722" y="2837498"/>
            <a:ext cx="6657737" cy="2228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endParaRPr lang="en-US" sz="105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722" y="3217069"/>
            <a:ext cx="2933105" cy="2105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83775D-15DC-5BCA-36A5-D36B872E8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7880" y="324091"/>
            <a:ext cx="597460" cy="603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</Words>
  <Application>Microsoft Office PowerPoint</Application>
  <PresentationFormat>Custom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PT Serif</vt:lpstr>
      <vt:lpstr>Arial</vt:lpstr>
      <vt:lpstr>DM Sans</vt:lpstr>
      <vt:lpstr>Office Theme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Olivia Lam</cp:lastModifiedBy>
  <cp:revision>6</cp:revision>
  <cp:lastPrinted>2025-02-28T08:49:39Z</cp:lastPrinted>
  <dcterms:created xsi:type="dcterms:W3CDTF">2025-02-28T08:36:49Z</dcterms:created>
  <dcterms:modified xsi:type="dcterms:W3CDTF">2025-12-01T04:26:32Z</dcterms:modified>
</cp:coreProperties>
</file>